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74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9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0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B471-0467-4494-B2D7-96167CDD4434}" type="datetimeFigureOut">
              <a:rPr lang="en-US" smtClean="0"/>
              <a:t>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CD84-BA7A-4A54-91ED-1787533C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315200" cy="1066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Potential for Oilseed Crops in the Southeast</a:t>
            </a:r>
            <a:br>
              <a:rPr lang="en-US" sz="2400" dirty="0" smtClean="0"/>
            </a:br>
            <a:r>
              <a:rPr lang="en-US" sz="1800" dirty="0" smtClean="0"/>
              <a:t>David Wright, J. Marois, S. George, R. </a:t>
            </a:r>
            <a:r>
              <a:rPr lang="en-US" sz="1800" dirty="0" err="1" smtClean="0"/>
              <a:t>Seepaul</a:t>
            </a:r>
            <a:r>
              <a:rPr lang="en-US" sz="1800" dirty="0" smtClean="0"/>
              <a:t>, C. Bliss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581400"/>
            <a:ext cx="4846638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581400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09638"/>
            <a:ext cx="47894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919163"/>
            <a:ext cx="436086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5600"/>
            <a:ext cx="21399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3"/>
          <p:cNvSpPr txBox="1">
            <a:spLocks noChangeArrowheads="1"/>
          </p:cNvSpPr>
          <p:nvPr/>
        </p:nvSpPr>
        <p:spPr bwMode="auto">
          <a:xfrm>
            <a:off x="4191000" y="1447800"/>
            <a:ext cx="966788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Carinata</a:t>
            </a:r>
          </a:p>
        </p:txBody>
      </p:sp>
      <p:sp>
        <p:nvSpPr>
          <p:cNvPr id="2058" name="TextBox 4"/>
          <p:cNvSpPr txBox="1">
            <a:spLocks noChangeArrowheads="1"/>
          </p:cNvSpPr>
          <p:nvPr/>
        </p:nvSpPr>
        <p:spPr bwMode="auto">
          <a:xfrm>
            <a:off x="1752600" y="4876800"/>
            <a:ext cx="8255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Canola</a:t>
            </a:r>
          </a:p>
        </p:txBody>
      </p:sp>
      <p:sp>
        <p:nvSpPr>
          <p:cNvPr id="2059" name="TextBox 5"/>
          <p:cNvSpPr txBox="1">
            <a:spLocks noChangeArrowheads="1"/>
          </p:cNvSpPr>
          <p:nvPr/>
        </p:nvSpPr>
        <p:spPr bwMode="auto">
          <a:xfrm>
            <a:off x="6477000" y="5060950"/>
            <a:ext cx="10572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Camelina</a:t>
            </a:r>
          </a:p>
        </p:txBody>
      </p:sp>
      <p:pic>
        <p:nvPicPr>
          <p:cNvPr id="206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2895600"/>
            <a:ext cx="23796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wright\AppData\Local\Microsoft\Windows\Temporary Internet Files\Content.Outlook\06CQFN2G\UFsignature (2)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37" y="6394323"/>
            <a:ext cx="2474976" cy="4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33074"/>
            <a:ext cx="3505200" cy="199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8209" y="1905000"/>
            <a:ext cx="5842433" cy="17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</a:rPr>
              <a:t>Applied Research Associates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</a:rPr>
              <a:t>Agrisoma </a:t>
            </a:r>
            <a:r>
              <a:rPr lang="en-US" sz="3200" dirty="0" smtClean="0">
                <a:solidFill>
                  <a:srgbClr val="FFFF00"/>
                </a:solidFill>
              </a:rPr>
              <a:t>Biosciences/Mustard 21</a:t>
            </a:r>
            <a:endParaRPr lang="en-US" sz="3200" dirty="0">
              <a:solidFill>
                <a:srgbClr val="FFFF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</a:rPr>
              <a:t>University of Florida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737" y="533400"/>
            <a:ext cx="824052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Integrated Feedstock Development and Management of Oilseed </a:t>
            </a:r>
          </a:p>
          <a:p>
            <a:pPr algn="ctr"/>
            <a:r>
              <a:rPr lang="en-US" sz="2400" dirty="0" smtClean="0"/>
              <a:t>Crops for “Drop-in Biofuels in Florida”  FDACS Funding </a:t>
            </a:r>
            <a:endParaRPr lang="en-US" sz="24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00417"/>
            <a:ext cx="2819400" cy="195758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0417"/>
            <a:ext cx="2819400" cy="196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  <a:solidFill>
            <a:srgbClr val="0066FF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Have an oilseed crop that will produce 200 gal/A of oil and be economically viable without subsidies as a winter crop (3500-4000lbs/A seed)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Find short season varieties that can be planted in November and harvested in late April- double cropped or on dormant pastures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Variety must have good oil characteristics and be above 40% oil content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protein meal with good animal performance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Growers have the ability to make a profit of $300-450/A  ( ideal)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 easy to grow, few pests, relatively low fertilizer </a:t>
            </a:r>
            <a:r>
              <a:rPr lang="en-US" dirty="0" err="1" smtClean="0">
                <a:solidFill>
                  <a:srgbClr val="FFFF00"/>
                </a:solidFill>
              </a:rPr>
              <a:t>requirements,etc</a:t>
            </a:r>
            <a:r>
              <a:rPr lang="en-US" dirty="0" smtClean="0">
                <a:solidFill>
                  <a:srgbClr val="FFFF00"/>
                </a:solidFill>
              </a:rPr>
              <a:t>. (See poster- R. </a:t>
            </a:r>
            <a:r>
              <a:rPr lang="en-US" dirty="0" err="1" smtClean="0">
                <a:solidFill>
                  <a:srgbClr val="FFFF00"/>
                </a:solidFill>
              </a:rPr>
              <a:t>Seepaul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760" y="5169206"/>
            <a:ext cx="2190039" cy="164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60" y="5169207"/>
            <a:ext cx="2286000" cy="171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60" y="5191238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0" y="5191237"/>
            <a:ext cx="2332999" cy="17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9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do!  Simple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Grow crop- grown around the world</a:t>
            </a:r>
          </a:p>
          <a:p>
            <a:r>
              <a:rPr lang="en-US" dirty="0" smtClean="0"/>
              <a:t>Crush seed</a:t>
            </a:r>
          </a:p>
          <a:p>
            <a:r>
              <a:rPr lang="en-US" dirty="0" smtClean="0"/>
              <a:t>Feed cows</a:t>
            </a:r>
          </a:p>
          <a:p>
            <a:r>
              <a:rPr lang="en-US" dirty="0" smtClean="0"/>
              <a:t>Fly jet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87" y="2496483"/>
            <a:ext cx="5789995" cy="4343156"/>
          </a:xfrm>
          <a:prstGeom prst="rect">
            <a:avLst/>
          </a:prstGeom>
        </p:spPr>
      </p:pic>
      <p:graphicFrame>
        <p:nvGraphicFramePr>
          <p:cNvPr id="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9270"/>
              </p:ext>
            </p:extLst>
          </p:nvPr>
        </p:nvGraphicFramePr>
        <p:xfrm>
          <a:off x="24030433" y="17068800"/>
          <a:ext cx="2715767" cy="2047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SPW 12.0 Graph" r:id="rId4" imgW="5829199" imgH="4248180" progId="SigmaPlotGraphicObject.11">
                  <p:embed/>
                </p:oleObj>
              </mc:Choice>
              <mc:Fallback>
                <p:oleObj name="SPW 12.0 Graph" r:id="rId4" imgW="5829199" imgH="424818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0433" y="17068800"/>
                        <a:ext cx="2715767" cy="2047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" y="4308155"/>
            <a:ext cx="330993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52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57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08658" cy="3906836"/>
          </a:xfrm>
        </p:spPr>
      </p:pic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6324600" y="212044"/>
            <a:ext cx="192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</a:rPr>
              <a:t>Carinata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837"/>
            <a:ext cx="393223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08" y="920069"/>
            <a:ext cx="3978205" cy="298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76943"/>
            <a:ext cx="25689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you!</a:t>
            </a:r>
          </a:p>
          <a:p>
            <a:endParaRPr lang="en-US" sz="4000" b="1" dirty="0"/>
          </a:p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43500"/>
            <a:ext cx="2286000" cy="17145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43500"/>
            <a:ext cx="2271484" cy="1703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" y="4774168"/>
            <a:ext cx="24680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22 acres on May 8,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2741" y="4774168"/>
            <a:ext cx="24912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Some winter kill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173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SPW 12.0 Graph</vt:lpstr>
      <vt:lpstr>Potential for Oilseed Crops in the Southeast David Wright, J. Marois, S. George, R. Seepaul, C. Bliss</vt:lpstr>
      <vt:lpstr>PowerPoint Presentation</vt:lpstr>
      <vt:lpstr>Objectives</vt:lpstr>
      <vt:lpstr>What we will do!  Simple Terms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</dc:creator>
  <cp:lastModifiedBy>Boekenoogen, Laura</cp:lastModifiedBy>
  <cp:revision>14</cp:revision>
  <dcterms:created xsi:type="dcterms:W3CDTF">2014-02-11T14:09:18Z</dcterms:created>
  <dcterms:modified xsi:type="dcterms:W3CDTF">2014-05-10T17:32:19Z</dcterms:modified>
</cp:coreProperties>
</file>